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3A52B-9E8F-41A8-B673-3C83A9979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A0750D-9AE4-41A2-9911-D96C38000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9ADAD7-9CA1-4F46-8A46-40EA04349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D25337-9D9E-4583-9C1E-AB9E7A99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2E7CE5-271C-41DE-A7A9-990A60466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428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00EF31-B96F-4FD8-AD3C-5DFEB2468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1D12A4-C805-449B-9AAA-98C595C87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0F58B1-BE82-4F50-B21A-009EF5F6F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DC43E9-3A6F-445E-A029-EF083D890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229BAC-FFF9-4F10-9CAB-85CC18984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25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C3AC37-09B7-4915-A83B-08134E980B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EE70F3-F8E9-468D-AFBA-0210AA38F4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1D9215-5028-40F6-84C2-9E956324F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F75F12-5689-4DF5-953F-D71640D5D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F38AB3-5381-431C-997D-6C11FE42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150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EC12BD-D86F-4201-9892-31C83F16A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9CAD73-47D8-490D-BF8E-836D33890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BAD557-554F-4DCC-B91F-DE6F8B17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BB3198-08E8-4CDE-9AC1-779B3C4D5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77649D-C369-496C-BB20-E1A9440C9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843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2B3C8E-DE82-4080-89A1-3FC890FF9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70FFB6-A554-4D18-940A-56E77858F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2BE808-1BF8-408E-99F0-5C0ED03FD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164536-10C7-46D6-B6C6-706DB0A4F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6DABA5-C0DE-4682-9D9D-A1E9658F0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532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EA2451-6149-4EFF-A70E-EFC4BCDE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34138B-DFBB-4DD9-A3AA-A16914BBDB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33496E-8028-430F-8515-63FA146F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764DDE-D955-4039-9A46-6DE75CEB6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D11FA5-A452-4681-B367-8A808853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0D5A04-AA43-44BF-9871-A6069B6CE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652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427C51-4AE4-49F6-AF4B-DC08F63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38E439-CC8C-409F-8097-D6AF4F60D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4B2042-9928-4CC3-8942-12F7133643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BE79C5-C129-4947-BC93-AB0CBB49E2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7F2EBA-A729-409A-9E19-60E8CA523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045073-C3C4-4C2D-B454-FCB96494F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63512E9-BE16-490C-9889-FFB112772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895179F-FEFE-4CD3-B31C-F3293F328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35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30D233-FB4D-4CC7-BB92-A47EE0BB0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77F6FB5-932F-4C87-B00C-A2992C13F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8BCC10-8CC0-4F95-8D17-E5F44E551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CE0DE8A-8D4C-43E7-BF9A-ED7123062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457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6C8128B-3587-451A-981B-3FF6A309F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FFA9A0F-D3FC-416B-9D17-272ACD850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EFBD3C-2FC1-4B47-8E42-48AE099F5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214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385975-C8E5-49D6-98C0-E5915F61A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F8BF1C-CEC8-4BF3-B6F3-9CB4613A9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BF1292-0B7E-4307-A03F-64DCE6700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4B8CC5-FCD3-44F7-8A7D-C85F0E126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98B366-9AFF-44D3-9D79-EFBDF4DB9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06DC5F-69CD-4881-AA6B-8BE20A40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522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60AAD-CDF6-4125-96B9-EE6FDFD33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9AD478-A247-47CA-A52F-7D56C63E2D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3B28D3-CE0F-4FA0-936E-1CB307D35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176A60-3E87-4D9E-A42E-B33590318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60698F-8B06-41BB-A8F2-76B350D33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E5CEE9-A1F0-4A2C-8024-4F6E5202E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87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DC8576-CC7A-4233-9548-F18792E03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6E5A8F-751C-4B9A-8290-D0E097330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31E7C5-A827-4E26-B4CB-3AC916FBCD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EA1D3-8822-44D1-8DB7-16123E638501}" type="datetimeFigureOut">
              <a:rPr lang="ko-KR" altLang="en-US" smtClean="0"/>
              <a:t>2021-11-29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1AFBA9-6140-4CE3-9437-01410525A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7EDA48-BB7A-4189-83DA-8FA6D420D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DE9DC-041A-496A-8BFE-43749034A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754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F1C10-9362-4C96-969B-A3AE748847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블록체인 과제</a:t>
            </a:r>
            <a:br>
              <a:rPr lang="en-US" altLang="ko-KR" dirty="0"/>
            </a:br>
            <a:r>
              <a:rPr lang="en-US" altLang="ko-KR" dirty="0"/>
              <a:t>Week14</a:t>
            </a:r>
            <a:r>
              <a:rPr lang="ko-KR" altLang="en-US" dirty="0"/>
              <a:t> 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3EACBB9-E64D-4A37-B11C-E759513761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729"/>
            <a:ext cx="9144000" cy="1655762"/>
          </a:xfrm>
        </p:spPr>
        <p:txBody>
          <a:bodyPr/>
          <a:lstStyle/>
          <a:p>
            <a:r>
              <a:rPr lang="en-US" altLang="ko-KR"/>
              <a:t>20155137</a:t>
            </a:r>
          </a:p>
          <a:p>
            <a:r>
              <a:rPr lang="ko-KR" altLang="en-US" dirty="0"/>
              <a:t>안원영</a:t>
            </a:r>
          </a:p>
        </p:txBody>
      </p:sp>
    </p:spTree>
    <p:extLst>
      <p:ext uri="{BB962C8B-B14F-4D97-AF65-F5344CB8AC3E}">
        <p14:creationId xmlns:p14="http://schemas.microsoft.com/office/powerpoint/2010/main" val="2249360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62E59-CB37-48D4-A5A4-94ABE9CE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4" y="69561"/>
            <a:ext cx="1397000" cy="65087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Chapter 2</a:t>
            </a:r>
            <a:endParaRPr lang="ko-KR" altLang="en-US" sz="2000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F4C6D42D-6129-4CB6-99CD-9626D73A97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116" y="505727"/>
            <a:ext cx="4779925" cy="2880000"/>
          </a:xfrm>
        </p:spPr>
      </p:pic>
      <p:pic>
        <p:nvPicPr>
          <p:cNvPr id="8" name="내용 개체 틀 7" descr="텍스트, 스크린샷, 실내, 전자기기이(가) 표시된 사진&#10;&#10;자동 생성된 설명">
            <a:extLst>
              <a:ext uri="{FF2B5EF4-FFF2-40B4-BE49-F238E27FC236}">
                <a16:creationId xmlns:a16="http://schemas.microsoft.com/office/drawing/2014/main" id="{93EA93DB-0263-4E04-881B-12CDE7744A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845" y="3687315"/>
            <a:ext cx="5179725" cy="2880000"/>
          </a:xfr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BB1CF7C-FA75-499C-898F-B21EB9C70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315" y="505730"/>
            <a:ext cx="4779928" cy="2880000"/>
          </a:xfrm>
          <a:prstGeom prst="rect">
            <a:avLst/>
          </a:prstGeom>
        </p:spPr>
      </p:pic>
      <p:pic>
        <p:nvPicPr>
          <p:cNvPr id="12" name="그림 11" descr="텍스트, 모니터, 스크린샷, 화면이(가) 표시된 사진&#10;&#10;자동 생성된 설명">
            <a:extLst>
              <a:ext uri="{FF2B5EF4-FFF2-40B4-BE49-F238E27FC236}">
                <a16:creationId xmlns:a16="http://schemas.microsoft.com/office/drawing/2014/main" id="{E6AFEF10-F5DA-40F0-A199-9E6A953352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318" y="3755580"/>
            <a:ext cx="5234063" cy="2880000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15B0677C-258A-4750-AA7D-1358BAA8C57B}"/>
              </a:ext>
            </a:extLst>
          </p:cNvPr>
          <p:cNvSpPr txBox="1">
            <a:spLocks/>
          </p:cNvSpPr>
          <p:nvPr/>
        </p:nvSpPr>
        <p:spPr>
          <a:xfrm>
            <a:off x="152917" y="581418"/>
            <a:ext cx="1397000" cy="650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1 ~ 4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75514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62E59-CB37-48D4-A5A4-94ABE9CE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4" y="69561"/>
            <a:ext cx="1397000" cy="65087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Chapter 2</a:t>
            </a:r>
            <a:endParaRPr lang="ko-KR" altLang="en-US" sz="20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15B0677C-258A-4750-AA7D-1358BAA8C57B}"/>
              </a:ext>
            </a:extLst>
          </p:cNvPr>
          <p:cNvSpPr txBox="1">
            <a:spLocks/>
          </p:cNvSpPr>
          <p:nvPr/>
        </p:nvSpPr>
        <p:spPr>
          <a:xfrm>
            <a:off x="152917" y="581418"/>
            <a:ext cx="1397000" cy="650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5 ~ 8</a:t>
            </a:r>
            <a:endParaRPr lang="ko-KR" altLang="en-US" sz="2000" dirty="0"/>
          </a:p>
        </p:txBody>
      </p:sp>
      <p:pic>
        <p:nvPicPr>
          <p:cNvPr id="11" name="내용 개체 틀 10" descr="텍스트, 스크린샷, 실내, 컴퓨터이(가) 표시된 사진&#10;&#10;자동 생성된 설명">
            <a:extLst>
              <a:ext uri="{FF2B5EF4-FFF2-40B4-BE49-F238E27FC236}">
                <a16:creationId xmlns:a16="http://schemas.microsoft.com/office/drawing/2014/main" id="{66DD2A47-6E68-4101-A560-2FD0B0CF8C0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1" y="680712"/>
            <a:ext cx="5050787" cy="2715447"/>
          </a:xfrm>
        </p:spPr>
      </p:pic>
      <p:pic>
        <p:nvPicPr>
          <p:cNvPr id="15" name="내용 개체 틀 14">
            <a:extLst>
              <a:ext uri="{FF2B5EF4-FFF2-40B4-BE49-F238E27FC236}">
                <a16:creationId xmlns:a16="http://schemas.microsoft.com/office/drawing/2014/main" id="{C39C7AD7-4B23-492B-A433-7F12184C2A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317" y="3854325"/>
            <a:ext cx="5050787" cy="2577834"/>
          </a:xfrm>
        </p:spPr>
      </p:pic>
      <p:pic>
        <p:nvPicPr>
          <p:cNvPr id="17" name="그림 16" descr="텍스트, 스크린샷, 실내이(가) 표시된 사진&#10;&#10;자동 생성된 설명">
            <a:extLst>
              <a:ext uri="{FF2B5EF4-FFF2-40B4-BE49-F238E27FC236}">
                <a16:creationId xmlns:a16="http://schemas.microsoft.com/office/drawing/2014/main" id="{28EDCD79-66D8-4AF7-8966-4D56C62859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700" y="720436"/>
            <a:ext cx="5058126" cy="2712845"/>
          </a:xfrm>
          <a:prstGeom prst="rect">
            <a:avLst/>
          </a:prstGeom>
        </p:spPr>
      </p:pic>
      <p:pic>
        <p:nvPicPr>
          <p:cNvPr id="19" name="그림 18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DB66B8EC-ECFF-4D8A-945D-3EA0A63D4B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700" y="3854325"/>
            <a:ext cx="5058126" cy="257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29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62E59-CB37-48D4-A5A4-94ABE9CE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4" y="69561"/>
            <a:ext cx="1397000" cy="65087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Chapter 2</a:t>
            </a:r>
            <a:endParaRPr lang="ko-KR" altLang="en-US" sz="20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15B0677C-258A-4750-AA7D-1358BAA8C57B}"/>
              </a:ext>
            </a:extLst>
          </p:cNvPr>
          <p:cNvSpPr txBox="1">
            <a:spLocks/>
          </p:cNvSpPr>
          <p:nvPr/>
        </p:nvSpPr>
        <p:spPr>
          <a:xfrm>
            <a:off x="1791217" y="69560"/>
            <a:ext cx="1397000" cy="650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9 ~ 12</a:t>
            </a:r>
            <a:endParaRPr lang="ko-KR" altLang="en-US" sz="2000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8F1FC80D-4E7B-4E1F-BD07-3BD1940C2C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43" y="794182"/>
            <a:ext cx="5508109" cy="2634818"/>
          </a:xfrm>
        </p:spPr>
      </p:pic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BC293CDA-FB6D-4B23-B879-F59E2E2C35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45" y="3749004"/>
            <a:ext cx="5508107" cy="2815119"/>
          </a:xfr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2E6C5E0-4D99-462C-A6D5-3E1378D09F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325" y="774208"/>
            <a:ext cx="5508106" cy="278776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65D89DD-C845-415D-BF33-FEB760D09E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370" y="3749004"/>
            <a:ext cx="5508107" cy="271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034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62E59-CB37-48D4-A5A4-94ABE9CE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4" y="69561"/>
            <a:ext cx="1397000" cy="65087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Chapter 2</a:t>
            </a:r>
            <a:endParaRPr lang="ko-KR" altLang="en-US" sz="20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15B0677C-258A-4750-AA7D-1358BAA8C57B}"/>
              </a:ext>
            </a:extLst>
          </p:cNvPr>
          <p:cNvSpPr txBox="1">
            <a:spLocks/>
          </p:cNvSpPr>
          <p:nvPr/>
        </p:nvSpPr>
        <p:spPr>
          <a:xfrm>
            <a:off x="1819792" y="69561"/>
            <a:ext cx="1397000" cy="650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13 ~ 15</a:t>
            </a:r>
            <a:endParaRPr lang="ko-KR" altLang="en-US" sz="2000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B2E00C6C-09ED-451B-8E6A-BC0423B1FB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44" y="934363"/>
            <a:ext cx="5181600" cy="2494637"/>
          </a:xfrm>
        </p:spPr>
      </p:pic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14774037-EDF1-44D4-B8F4-451B03BA65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44" y="4006182"/>
            <a:ext cx="5181600" cy="2451768"/>
          </a:xfrm>
        </p:spPr>
      </p:pic>
      <p:pic>
        <p:nvPicPr>
          <p:cNvPr id="16" name="그림 15" descr="텍스트, 컴퓨터, 모니터, 실내이(가) 표시된 사진&#10;&#10;자동 생성된 설명">
            <a:extLst>
              <a:ext uri="{FF2B5EF4-FFF2-40B4-BE49-F238E27FC236}">
                <a16:creationId xmlns:a16="http://schemas.microsoft.com/office/drawing/2014/main" id="{C4F3775C-2447-485C-A51D-EF26865D3B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076" y="827399"/>
            <a:ext cx="5559423" cy="563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758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62E59-CB37-48D4-A5A4-94ABE9CE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4" y="69561"/>
            <a:ext cx="1397000" cy="65087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Chapter 3</a:t>
            </a:r>
            <a:endParaRPr lang="ko-KR" altLang="en-US" sz="20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15B0677C-258A-4750-AA7D-1358BAA8C57B}"/>
              </a:ext>
            </a:extLst>
          </p:cNvPr>
          <p:cNvSpPr txBox="1">
            <a:spLocks/>
          </p:cNvSpPr>
          <p:nvPr/>
        </p:nvSpPr>
        <p:spPr>
          <a:xfrm>
            <a:off x="1791217" y="69560"/>
            <a:ext cx="1397000" cy="650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1 ~ 4</a:t>
            </a:r>
            <a:endParaRPr lang="ko-KR" altLang="en-US" sz="2000" dirty="0"/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5C102744-97E9-410C-9F2A-8DFD616B946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09" y="3698105"/>
            <a:ext cx="5133189" cy="2711249"/>
          </a:xfrm>
        </p:spPr>
      </p:pic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A1236518-7B69-49B5-8AE0-84A048F43B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09" y="1129052"/>
            <a:ext cx="5133191" cy="2398560"/>
          </a:xfr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8A14943-FEED-4CF4-9746-EEC5943047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629" y="1070177"/>
            <a:ext cx="5024524" cy="262792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01F0724-95FB-4647-8142-E1C17E2752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629" y="4010794"/>
            <a:ext cx="5024525" cy="239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986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62E59-CB37-48D4-A5A4-94ABE9CE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4" y="69561"/>
            <a:ext cx="1397000" cy="65087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Chapter 3</a:t>
            </a:r>
            <a:endParaRPr lang="ko-KR" altLang="en-US" sz="20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15B0677C-258A-4750-AA7D-1358BAA8C57B}"/>
              </a:ext>
            </a:extLst>
          </p:cNvPr>
          <p:cNvSpPr txBox="1">
            <a:spLocks/>
          </p:cNvSpPr>
          <p:nvPr/>
        </p:nvSpPr>
        <p:spPr>
          <a:xfrm>
            <a:off x="1791217" y="69560"/>
            <a:ext cx="1397000" cy="650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5 ~ 8</a:t>
            </a:r>
            <a:endParaRPr lang="ko-KR" altLang="en-US" sz="2000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C5DD72A7-C6D6-46BC-B5C7-E253DE802A6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36" y="878507"/>
            <a:ext cx="5400000" cy="2761099"/>
          </a:xfrm>
        </p:spPr>
      </p:pic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BEEA0DF4-3CC8-4FBB-821C-D8109089BF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36" y="3787989"/>
            <a:ext cx="5400000" cy="2641621"/>
          </a:xfr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4FAC97D-B9EC-4CC9-AFE5-F57F37C70B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824" y="878507"/>
            <a:ext cx="5400000" cy="279549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E08DAF3-9958-4949-B09D-E29C00D858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824" y="3787989"/>
            <a:ext cx="5400000" cy="287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727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62E59-CB37-48D4-A5A4-94ABE9CE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4" y="69561"/>
            <a:ext cx="1397000" cy="65087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Chapter 3</a:t>
            </a:r>
            <a:endParaRPr lang="ko-KR" altLang="en-US" sz="20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15B0677C-258A-4750-AA7D-1358BAA8C57B}"/>
              </a:ext>
            </a:extLst>
          </p:cNvPr>
          <p:cNvSpPr txBox="1">
            <a:spLocks/>
          </p:cNvSpPr>
          <p:nvPr/>
        </p:nvSpPr>
        <p:spPr>
          <a:xfrm>
            <a:off x="1791217" y="69560"/>
            <a:ext cx="1397000" cy="650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9 ~ 12</a:t>
            </a:r>
            <a:endParaRPr lang="ko-KR" altLang="en-US" sz="2000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00307F8A-4389-4A19-BBBE-BA2B07E842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28" y="720435"/>
            <a:ext cx="5319860" cy="2717212"/>
          </a:xfrm>
        </p:spPr>
      </p:pic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8A48A983-3BD3-482F-8048-F66BA1835D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13" y="3681254"/>
            <a:ext cx="5319860" cy="2750480"/>
          </a:xfr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54D6BC6-BBE5-4E92-AF3F-2481214E63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20435"/>
            <a:ext cx="5319860" cy="2609415"/>
          </a:xfrm>
          <a:prstGeom prst="rect">
            <a:avLst/>
          </a:prstGeom>
        </p:spPr>
      </p:pic>
      <p:pic>
        <p:nvPicPr>
          <p:cNvPr id="19" name="그림 18" descr="텍스트, 스크린샷, 실내이(가) 표시된 사진&#10;&#10;자동 생성된 설명">
            <a:extLst>
              <a:ext uri="{FF2B5EF4-FFF2-40B4-BE49-F238E27FC236}">
                <a16:creationId xmlns:a16="http://schemas.microsoft.com/office/drawing/2014/main" id="{C29DDC65-F938-4A7C-ABCC-F3E65968B6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681254"/>
            <a:ext cx="5319860" cy="268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73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62E59-CB37-48D4-A5A4-94ABE9CE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4" y="69561"/>
            <a:ext cx="1397000" cy="65087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Chapter 3</a:t>
            </a:r>
            <a:endParaRPr lang="ko-KR" altLang="en-US" sz="20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15B0677C-258A-4750-AA7D-1358BAA8C57B}"/>
              </a:ext>
            </a:extLst>
          </p:cNvPr>
          <p:cNvSpPr txBox="1">
            <a:spLocks/>
          </p:cNvSpPr>
          <p:nvPr/>
        </p:nvSpPr>
        <p:spPr>
          <a:xfrm>
            <a:off x="1831128" y="69560"/>
            <a:ext cx="1397000" cy="650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13 ~ 14</a:t>
            </a:r>
            <a:endParaRPr lang="ko-KR" altLang="en-US" sz="2000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BD5157D1-EDC7-41E5-BB00-556D756F21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75" y="720435"/>
            <a:ext cx="6195758" cy="3166430"/>
          </a:xfrm>
        </p:spPr>
      </p:pic>
      <p:pic>
        <p:nvPicPr>
          <p:cNvPr id="11" name="내용 개체 틀 10" descr="텍스트, 컴퓨터, 실내, 스크린샷이(가) 표시된 사진&#10;&#10;자동 생성된 설명">
            <a:extLst>
              <a:ext uri="{FF2B5EF4-FFF2-40B4-BE49-F238E27FC236}">
                <a16:creationId xmlns:a16="http://schemas.microsoft.com/office/drawing/2014/main" id="{0BFF0C66-7DCC-4F74-A3B3-3FED8615AB0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649" y="3429000"/>
            <a:ext cx="6195759" cy="3174493"/>
          </a:xfrm>
        </p:spPr>
      </p:pic>
    </p:spTree>
    <p:extLst>
      <p:ext uri="{BB962C8B-B14F-4D97-AF65-F5344CB8AC3E}">
        <p14:creationId xmlns:p14="http://schemas.microsoft.com/office/powerpoint/2010/main" val="4014981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46</Words>
  <Application>Microsoft Office PowerPoint</Application>
  <PresentationFormat>와이드스크린</PresentationFormat>
  <Paragraphs>19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블록체인 과제 Week14 </vt:lpstr>
      <vt:lpstr>Chapter 2</vt:lpstr>
      <vt:lpstr>Chapter 2</vt:lpstr>
      <vt:lpstr>Chapter 2</vt:lpstr>
      <vt:lpstr>Chapter 2</vt:lpstr>
      <vt:lpstr>Chapter 3</vt:lpstr>
      <vt:lpstr>Chapter 3</vt:lpstr>
      <vt:lpstr>Chapter 3</vt:lpstr>
      <vt:lpstr>Chapter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블록체인 과제 Week14 </dc:title>
  <dc:creator>안원영</dc:creator>
  <cp:lastModifiedBy>안원영</cp:lastModifiedBy>
  <cp:revision>18</cp:revision>
  <dcterms:created xsi:type="dcterms:W3CDTF">2021-11-29T10:30:03Z</dcterms:created>
  <dcterms:modified xsi:type="dcterms:W3CDTF">2021-11-29T10:41:38Z</dcterms:modified>
</cp:coreProperties>
</file>

<file path=docProps/thumbnail.jpeg>
</file>